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8903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Meta Business Help ve resmi Meta Business News içerikleri: Opportunity Score, learning phase, Advantage+ ve click attribution duyuruları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Meta Business Suite ve Reklam Yöneticisini Keşfet (yüklenen PDF)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Meta Pikseli, Özel ve Benzer Hedef Kitleler (yüklenen PDF)
Facebook (Meta) Piksel Kurulumu – 2025 Güncel Rehber (yüklenen DOCX/MP4)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Meta Ads Signal Framework™ – Algoritmayı Senin İçin Çalıştıran 3 Aşamalı Sistem (yüklenen PDF)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Profil Ziyaret Reklamları / Reklam Kampanya Amacı Detayları (yüklenen PDF)
Yeni Müşteri Odaklı Profil Ziyareti Stratejisi (yüklenen DOCX/MP4)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Etkileşim Mesajlaşma Reklamları (yüklenen PDF)
Potansiyel Müşteri Form Reklamları (yüklenen PDF)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Reklamlarını Gece 3’te Gösterme! En Doğru Saatleri Seç (yüklenen PDF/DOCX)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Terimler Sözlüğü (A–Z) – Meta Reklamları Eğitimi (yüklenen PDF)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0A2540"/>
          </a:solidFill>
          <a:ln w="12700">
            <a:solidFill>
              <a:srgbClr val="0A25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6446520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5F6B7A"/>
                </a:solidFill>
              </a:rPr>
              <a:t>İsmail Korkut | Meta Reklamlarında 2026 Oyun Planı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0149840" y="6428232"/>
            <a:ext cx="1554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5F6B7A"/>
                </a:solidFill>
              </a:rPr>
              <a:t>Korkut Medya</a:t>
            </a:r>
            <a:endParaRPr lang="en-US" sz="9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1097280"/>
            <a:ext cx="66751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META REKLAMLARINDA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2026 OYUN PLANI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13232" y="251460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9E2EC"/>
                </a:solidFill>
              </a:rPr>
              <a:t>E-Kitap ve PowerPoint Sunumu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13232" y="3063240"/>
            <a:ext cx="3291840" cy="502920"/>
          </a:xfrm>
          <a:prstGeom prst="roundRect">
            <a:avLst>
              <a:gd name="adj" fmla="val 14545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32004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İsmail Korkut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D9E2EC"/>
                </a:solidFill>
              </a:rPr>
              <a:t>Dijital Pazarlama &amp; Sosyal Medya Uzmanı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D9E2EC"/>
                </a:solidFill>
              </a:rPr>
              <a:t>Meta Reklam Eğitmeni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7452360" y="1097280"/>
            <a:ext cx="3931920" cy="4206240"/>
          </a:xfrm>
          <a:prstGeom prst="roundRect">
            <a:avLst>
              <a:gd name="adj" fmla="val 2791"/>
            </a:avLst>
          </a:prstGeom>
          <a:solidFill>
            <a:srgbClr val="113B66"/>
          </a:solidFill>
          <a:ln w="12700">
            <a:solidFill>
              <a:srgbClr val="113B6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18120" y="14173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Bu sunumda;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818120" y="1828800"/>
            <a:ext cx="3108960" cy="2468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D9E2EC"/>
                </a:solidFill>
              </a:rPr>
              <a:t>• Meta algoritmasının çalışma mantığı
• Pixel, özel/benzer kitleler ve veri altyapısı
• Profil ziyareti, mesaj ve form reklamları
• Saat planlaması, kreatif testleri ve KPI takibi
• 30 günlük uygulama planı ve büyüme stratejisi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31520" y="594360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D9E2EC"/>
                </a:solidFill>
              </a:rPr>
              <a:t>Korkut Medya</a:t>
            </a:r>
            <a:endParaRPr lang="en-US" sz="1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Optimizasyon ve A/B Test Yaklaşımı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İyi reklam, ilk denemede değil; testlerle bulunur.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Neleri test edebilirsiniz?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Farklı görseller ve video açılışları (hook)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Başlık ve CTA varyasyonları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Hedef kitle segmentleri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Yerleşimler ve saat planlamaları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43484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9943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0176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Karar için izlenecek metrikler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70916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CTR ve CPC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Lead maliyeti veya mesaj başı maliyet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Satın alma başı maliyet ve ROAS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Sıklık (frequency) ve kreatif yorgunluğu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138160" y="1417320"/>
            <a:ext cx="3383280" cy="438912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30275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705088" y="1554480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Pratik test düzeni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0" y="1920240"/>
            <a:ext cx="297180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Bir seferde yalnızca tek değişkeni test edin.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Yeterli veri toplamadan karar vermeyin.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Kazanan kreatifleri bütçe artışıyla ölçekleyin.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2026 Meta Yenilikleri ve Dikkat Edilmesi Gerekenler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Otomasyon artarken veri kalitesi ve stratejik kontrol daha da önemli hale geliyor.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11880" cy="4526280"/>
          </a:xfrm>
          <a:prstGeom prst="roundRect">
            <a:avLst>
              <a:gd name="adj" fmla="val 2025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08760"/>
            <a:ext cx="2880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Advantage+ ve Opportunity Score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874520"/>
            <a:ext cx="3200400" cy="3886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Meta artık otomatik yerleşim ve kreatif önerilerini daha fazla öne çıkarıyor.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Opportunity Score, kampanyaya yönelik öneri tabanlı bir puan sunuyor.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Yüksek skor tek başına başarı garantisi değildir; iş sonuçlarıyla birlikte değerlendirilmelidir.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371600"/>
            <a:ext cx="3611880" cy="4526280"/>
          </a:xfrm>
          <a:prstGeom prst="roundRect">
            <a:avLst>
              <a:gd name="adj" fmla="val 2025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9087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93208" y="1508760"/>
            <a:ext cx="2880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Learning Phase ve veri kalitesi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874520"/>
            <a:ext cx="3200400" cy="3886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Learning Phase’i aşmak için yaklaşık 50 optimize olay eşiği önemlidir.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Eksik pixel kurulumu, zayıf event eşleşmesi ve düşük sinyal kalitesi performansı düşürür.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Conversion API, EMQ ve sağlıklı olay akışı daha kritik hâle gelmiştir.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321040" y="1371600"/>
            <a:ext cx="3154680" cy="4526280"/>
          </a:xfrm>
          <a:prstGeom prst="roundRect">
            <a:avLst>
              <a:gd name="adj" fmla="val 2319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8563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87968" y="15087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Threads ve Reels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595360" y="1874520"/>
            <a:ext cx="2743200" cy="388620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Reels ve kısa video yerleşimleri önceliğini sürdürüyor.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Threads reklam erişimi genişliyor; yeni envanter alanları test edilebilir.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30 Günlük Uygulama Planı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E-kitabı pratiğe dökmek için hızlı bir aksiyon planı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68580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39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5272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1. Hafta – Altyapı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Pixel kurulumu ve olay kontrolleri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Özel/benzer hedef kitle oluşturma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Profil ve landing page düzenlemeleri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34340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0799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032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2. Hafta – Veri toplama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61772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Video görüntüleme ve etkileşim kampanyaları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Profil ziyareti reklamları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Kitle davranışlarının gözlemlenmesi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00100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16559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6792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3–4. Hafta – Dönüşüm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7532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Mesaj ve lead form kampanyaları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Retargeting akışları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KPI analizi, A/B testleri ve ölçekleme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94360" y="6126480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6B7A"/>
                </a:solidFill>
              </a:rPr>
              <a:t>Bu plan, Meta Ads Signal Framework™ ile uyumlu bir uygulama ritmi sunar.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Sık Yapılan Hatalar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Birçok reklamveren aynı bütçeyle daha düşük sonuç alıyor çünkü sistemsel hatalar yapıyor.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5257800" cy="438912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54480"/>
            <a:ext cx="4526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Yaygın hatalar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484632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Pixel kurulumu yapmadan veya yanlış kurulumla kampanya başlatmak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Direkt satış kampanyasına geçip algoritmayı eğitmemek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Mevcut takipçileri hariç tutmadan profil ziyareti reklamı vermek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Çok geniş veya ilgisiz hedef kitle kullanmak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Reklam metni ve kreatifte güçlü CTA kullanmamak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Yetersiz test ve erken karar vermek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172200" y="1417320"/>
            <a:ext cx="5257800" cy="4389120"/>
          </a:xfrm>
          <a:prstGeom prst="roundRect">
            <a:avLst>
              <a:gd name="adj" fmla="val 1667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33679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739128" y="1554480"/>
            <a:ext cx="4526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Doğru yaklaşım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46520" y="1920240"/>
            <a:ext cx="484632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Önce veri topla, sonra sinyali güçlendir, en son dönüşüm kampanyası aç.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KPI ve raporları günlük değil, anlamlı veri eşiklerinde değerlendir.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Kreatifleri düzenli yenile ve yorgunluk sinyallerini izle.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Saat planlaması ve yerleşimleri veriye göre optimize et.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9144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Teşekkürler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77240" y="1645920"/>
            <a:ext cx="56692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D9E2EC"/>
                </a:solidFill>
              </a:rPr>
              <a:t>Meta reklamları doğru kurulduğunda, algoritma sizin için çalışan bir müşteri bulma sistemine dönüşür.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D9E2EC"/>
                </a:solidFill>
              </a:rPr>
              <a:t>Bu sunum ve e-kitap ile amaç; reklamı rastgele gösteren bir yapıdan çıkıp veri, sinyal ve strateji odaklı bir sisteme geçmenizi sağlamaktır.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452360" y="1188720"/>
            <a:ext cx="3794760" cy="3108960"/>
          </a:xfrm>
          <a:prstGeom prst="roundRect">
            <a:avLst>
              <a:gd name="adj" fmla="val 3529"/>
            </a:avLst>
          </a:prstGeom>
          <a:solidFill>
            <a:srgbClr val="113B66"/>
          </a:solidFill>
          <a:ln w="12700">
            <a:solidFill>
              <a:srgbClr val="113B6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818120" y="1600200"/>
            <a:ext cx="310896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İsmail Korkut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Dijital Pazarlama &amp; Sosyal Medya Uzmanı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Meta Reklam Eğitmeni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183880" y="2926080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D9E2EC"/>
                </a:solidFill>
              </a:rPr>
              <a:t>Korkut Medya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635240" y="3246120"/>
            <a:ext cx="3474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9E2EC"/>
                </a:solidFill>
              </a:rPr>
              <a:t>Eğitim | Danışmanlık | Uygulama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4526280"/>
            <a:ext cx="65836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77240" y="5989320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D9E2EC"/>
                </a:solidFill>
              </a:rPr>
              <a:t>Korkut Medya</a:t>
            </a:r>
            <a:endParaRPr lang="en-US" sz="13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İçindekiler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Bu sunum, e-kitabın ana başlıklarını özetleyen bir yol haritasıdır.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685800" y="132588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39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52728" y="146304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1. Meta altyapısı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82880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Meta Business Suite ve Reklam Yöneticisi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Pixel, veri toplama ve hedef kitle mantığı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Özel ve benzer hedef kitleler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343400" y="132588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0799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10328" y="146304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2. Meta Ads Signal Framework™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617720" y="182880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Veri toplama fazı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Sinyal güçlendirme fazı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Dönüşüm fazı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001000" y="132588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16559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67928" y="146304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3. Kampanya türleri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75320" y="182880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Profil ziyareti reklamları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Mesajlaşma reklamları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Potansiyel müşteri form reklamları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85800" y="352044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50392" y="368503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52728" y="365760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4. Optimizasyon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40233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Saat planlaması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Kreatif testler ve A/B testleri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Ölçüm, KPI ve karar sistemi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4343400" y="352044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07992" y="368503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0328" y="365760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5. 2026 yenilikleri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617720" y="40233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Advantage+ ve otomasyon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Opportunity Score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Learning Phase ve sinyal kalitesi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8001000" y="3520440"/>
            <a:ext cx="356616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165592" y="368503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67928" y="3657600"/>
            <a:ext cx="2834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6. Aksiyon planı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275320" y="4023360"/>
            <a:ext cx="3154680" cy="1280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30 günlük uygulama planı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Ürünleştirme ve konumlandırma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Sık yapılan hatalar</a:t>
            </a:r>
            <a:endParaRPr lang="en-US" sz="1250" dirty="0"/>
          </a:p>
        </p:txBody>
      </p:sp>
      <p:sp>
        <p:nvSpPr>
          <p:cNvPr id="28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Meta Business Suite ve Reklam Yöneticisi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Doğru aracın doğru amaçla kullanılması iş akışını sadeleştirir.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5394960" cy="4206240"/>
          </a:xfrm>
          <a:prstGeom prst="roundRect">
            <a:avLst>
              <a:gd name="adj" fmla="val 1739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54480"/>
            <a:ext cx="4663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Meta Business Suite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4983480" cy="3566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Facebook ve Instagram hesaplarını tek merkezden yönetir.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Mesajlar, yorumlar ve bildirimler tek ekranda izlenir.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İçerik planlama, paylaşım takvimi ve organik analizler sunar.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Genel sayfa yönetimi ve günlük operasyon için idealdir.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355080" y="1417320"/>
            <a:ext cx="5120640" cy="4206240"/>
          </a:xfrm>
          <a:prstGeom prst="roundRect">
            <a:avLst>
              <a:gd name="adj" fmla="val 1739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1967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22008" y="155448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Reklam Yöneticisi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29400" y="1920240"/>
            <a:ext cx="4709160" cy="356616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Kampanya, reklam seti ve reklam düzeyinde kurulum yapılır.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Hedef kitle, bütçe, dönüşüm optimizasyonu ve ölçüm araçları burada yer alır.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Detaylı raporlama, A/B testi ve performans optimizasyonu için kullanılır.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Profesyonel reklam yönetiminin merkezi burasıdır.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94360" y="6126480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6B7A"/>
                </a:solidFill>
              </a:rPr>
              <a:t>Kısaca: Business Suite içerik yönetimi için, Reklam Yöneticisi ise satış ve performans için kullanılır.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Meta Pixel, Özel ve Benzer Hedef Kitleler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Doğru sinyal olmadan Meta doğru müşteriyi bulamaz.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3657600" cy="438912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5448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Meta Pixel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324612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Web sitenize yerleştirilen kod ile ziyaretçi davranışlarını takip eder.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ViewContent, AddToCart, InitiateCheckout ve Purchase gibi olayları ölçer.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Reklamların verimliliğini artırır ve dönüşüm optimizasyonu sağlar.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417320"/>
            <a:ext cx="3291840" cy="4389120"/>
          </a:xfrm>
          <a:prstGeom prst="roundRect">
            <a:avLst>
              <a:gd name="adj" fmla="val 2222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9087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93208" y="1554480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Özel Hedef Kitleler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920240"/>
            <a:ext cx="28803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Sitenizi ziyaret edenler, video izleyenler, form dolduranlar veya Instagram etkileşimi yapanlar tekrar hedeflenebilir.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Retargeting için idealdir ve dönüşüm maliyetini düşürür.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001000" y="1417320"/>
            <a:ext cx="3474720" cy="4389120"/>
          </a:xfrm>
          <a:prstGeom prst="roundRect">
            <a:avLst>
              <a:gd name="adj" fmla="val 2105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16559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67928" y="1554480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Benzer Hedef Kitleler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75320" y="1920240"/>
            <a:ext cx="306324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Mevcut müşteri ve etkileşim verilerinden yola çıkarak yeni, benzer kullanıcılar bulunur.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Özellikle ölçekleme ve yeni müşteri kazanımı için etkilidir.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94360" y="6126480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6B7A"/>
                </a:solidFill>
              </a:rPr>
              <a:t>Güçlü pixel kurulumu, güçlü eşleşme kalitesi (EMQ) ve sağlıklı veri akışı başarıyı doğrudan etkiler.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Meta Ads Signal Framework™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Algoritmayı sizin için çalışan bir müşteri bulma sistemine dönüştüren 3 aşamalı yapı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554480"/>
            <a:ext cx="3425952" cy="2788920"/>
          </a:xfrm>
          <a:prstGeom prst="roundRect">
            <a:avLst>
              <a:gd name="adj" fmla="val 262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60120" y="1764792"/>
            <a:ext cx="384048" cy="310896"/>
          </a:xfrm>
          <a:prstGeom prst="roundRect">
            <a:avLst>
              <a:gd name="adj" fmla="val 17647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1783080"/>
            <a:ext cx="182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463040" y="1719072"/>
            <a:ext cx="25115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Veri Toplama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87552" y="2212848"/>
            <a:ext cx="2913888" cy="1874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Amaç satış yapmak değil, Meta’ya doğru kullanıcıları öğretmektir.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Video görüntüleme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Etkileşim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Profil ziyareti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Bu faz, sistemin temelini kurar.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413504" y="1554480"/>
            <a:ext cx="3425952" cy="2788920"/>
          </a:xfrm>
          <a:prstGeom prst="roundRect">
            <a:avLst>
              <a:gd name="adj" fmla="val 262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642104" y="1764792"/>
            <a:ext cx="384048" cy="310896"/>
          </a:xfrm>
          <a:prstGeom prst="roundRect">
            <a:avLst>
              <a:gd name="adj" fmla="val 17647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33544" y="1783080"/>
            <a:ext cx="182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145024" y="1719072"/>
            <a:ext cx="25115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Sinyal Güçlendirme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69536" y="2212848"/>
            <a:ext cx="2913888" cy="1874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Meta artık ilgili kullanıcıları tanımaya başlar.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Video izleyenleri retargeting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Profil etkileşimi yapanları hedefleme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Website ziyaretçilerini hedefleme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Bu aşama sinyali netleştirir.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095488" y="1554480"/>
            <a:ext cx="3425952" cy="2788920"/>
          </a:xfrm>
          <a:prstGeom prst="roundRect">
            <a:avLst>
              <a:gd name="adj" fmla="val 262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4088" y="1764792"/>
            <a:ext cx="384048" cy="310896"/>
          </a:xfrm>
          <a:prstGeom prst="roundRect">
            <a:avLst>
              <a:gd name="adj" fmla="val 17647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15528" y="1783080"/>
            <a:ext cx="182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827008" y="1719072"/>
            <a:ext cx="25115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Dönüşüm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351520" y="2212848"/>
            <a:ext cx="2913888" cy="18745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Meta artık doğru kullanıcıları daha iyi tanır.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Mesajlaşma kampanyaları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Satın alma kampanyaları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• Retargeting kampanyaları</a:t>
            </a:r>
            <a:endParaRPr lang="en-US" sz="1250" dirty="0"/>
          </a:p>
          <a:p>
            <a:pPr marL="0" indent="0">
              <a:buNone/>
            </a:pP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02A43"/>
                </a:solidFill>
              </a:rPr>
              <a:t>Daha düşük maliyet, daha yüksek dönüşüm sağlar.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94360" y="6126480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6B7A"/>
                </a:solidFill>
              </a:rPr>
              <a:t>Premium reklamcılar direkt satışa gitmek yerine önce algoritmayı eğitir.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Profil Ziyareti Reklamları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Özellikle yeni kitlelere ulaşmak ve hesabı dijital vitrine dönüştürmek için etkilidir.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685800" y="1325880"/>
            <a:ext cx="3657600" cy="448056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5039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52728" y="146304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Ne zaman kullanılır?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828800"/>
            <a:ext cx="32461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Yeni takipçi ve potansiyel müşteri kazanmak istendiğinde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Instagram veya Facebook profilini keşfetmeye yönlendirmek için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Özellikle içerik kalitesi ve profil dönüşüm gücü yüksek hesaplarda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325880"/>
            <a:ext cx="3657600" cy="448056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9087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93208" y="146304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Kurulum mantığı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828800"/>
            <a:ext cx="32461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Kampanya amacı olarak “Trafik” veya “Etkileşim” seçilir.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Instagram profil linki veya sayfa URL’si eklenir.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Keşfet, akış, hikâyeler ve Reels yerleşimleri tercih edilir.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50–100 TL seviyesinde test bütçeleriyle başlanabilir.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366760" y="1325880"/>
            <a:ext cx="3154680" cy="4480560"/>
          </a:xfrm>
          <a:prstGeom prst="roundRect">
            <a:avLst>
              <a:gd name="adj" fmla="val 2319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531352" y="149047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933688" y="146304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İpucu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41080" y="1828800"/>
            <a:ext cx="274320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Mevcut takipçileri hariç tutarak bütçeyi yeni kullanıcılara ayırın.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Bio, sabitlenen içerikler ve görsel bütünlük profil dönüşümünü artırır.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Mesajlaşma ve Potansiyel Müşteri Form Reklamları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Hızlı iletişim ve lead toplama için iki temel araç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52578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08760"/>
            <a:ext cx="4526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Etkileşim – Mesaj Reklamları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874520"/>
            <a:ext cx="48463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Instagram DM, Facebook Messenger veya WhatsApp üzerinden müşteriyle doğrudan iletişim kurulur.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Kampanya amacı “Etkileşim”, alt seçenek “Mesajlar” olarak seçilir.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Mesaj almayı teşvik eden güçlü bir çağrı ve hazır karşılama metni önemlidir.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Sıcak kitlelerde ve hızlı geri dönüş kapasitesi olan işletmelerde etkilidir.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6172200" y="1371600"/>
            <a:ext cx="5257800" cy="4480560"/>
          </a:xfrm>
          <a:prstGeom prst="roundRect">
            <a:avLst>
              <a:gd name="adj" fmla="val 1633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33679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739128" y="1508760"/>
            <a:ext cx="4526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Potansiyel Müşteri Form Reklamları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46520" y="1874520"/>
            <a:ext cx="48463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Meta içi form ile kullanıcıdan ad, telefon, e-posta gibi bilgiler alınır.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“Şimdi başvur”, “Teklif al” veya “Daha fazla bilgi al” CTA’ları kullanılabilir.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Form alanları kısa tutulmalı, gereksiz bilgi istenmemelidir.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Gizlilik politikası bağlantısı ve teşekkür ekranı unutulmamalıdır.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94360" y="6126480"/>
            <a:ext cx="10972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F6B7A"/>
                </a:solidFill>
              </a:rPr>
              <a:t>Mesaj reklamları hızlı etkileşim; form reklamları ise sistemli lead toplama için tercih edilir.</a:t>
            </a: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Reklamlarını Gece 3’te Gösterme!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Doğru saat ve gün seçimi bütçeyi daha verimli kullanmanıza yardımcı olur.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3657600" cy="438912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5448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Neden önemli?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920240"/>
            <a:ext cx="324612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Hedef kitlenin aktif olmadığı saatlerde gösterim almak bütçeyi boşa harcar.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Aktif saatlerde yayın, tıklama ve dönüşüm ihtimalini artırır.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417320"/>
            <a:ext cx="3246120" cy="438912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9087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93208" y="1554480"/>
            <a:ext cx="2514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Nasıl yapılır?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920240"/>
            <a:ext cx="283464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Reklam seti düzeyinde “Toplam Bütçe” seçin.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“Reklamları yalnızca belirli saatlerde yayınla” seçeneğini işaretleyin.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Haftalık tabloda gün ve saatleri belirleyin.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7955280" y="1417320"/>
            <a:ext cx="3520440" cy="4389120"/>
          </a:xfrm>
          <a:prstGeom prst="roundRect">
            <a:avLst>
              <a:gd name="adj" fmla="val 2078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119872" y="158191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22208" y="1554480"/>
            <a:ext cx="2788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Pratik öneriler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229600" y="1920240"/>
            <a:ext cx="3108960" cy="374904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Çağrı merkezi veya DM yanıt ekibinizin aktif olduğu saatleri dikkate alın.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Yerel işletmeler için öğle ve akşam saatleri sıklıkla daha etkilidir.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Test ederek en verimli saatleri veriye göre belirleyin.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30352"/>
            <a:ext cx="78638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2540"/>
                </a:solidFill>
              </a:rPr>
              <a:t>KPI ve Temel Terimler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548640" y="914400"/>
            <a:ext cx="10789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F6B7A"/>
                </a:solidFill>
              </a:rPr>
              <a:t>Reklam performansını ölçmeden optimize etmek mümkün değildir.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3657600" cy="448056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9611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FB6AA"/>
          </a:solidFill>
          <a:ln w="12700">
            <a:solidFill>
              <a:srgbClr val="1FB6A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8448" y="150876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Temel KPI’lar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05840" y="1874520"/>
            <a:ext cx="32461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CPM: Bin gösterim başına maliyet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CPC: Tıklama başına maliyet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CTR: Tıklama oranı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CPA: Sonuç/eylem başına maliyet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ROAS: Reklam harcaması getirisi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526280" y="1371600"/>
            <a:ext cx="3657600" cy="448056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9087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1877F2"/>
          </a:solidFill>
          <a:ln w="12700">
            <a:solidFill>
              <a:srgbClr val="1877F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93208" y="150876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Önemli terimler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00600" y="1874520"/>
            <a:ext cx="324612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A/B Test: İki farklı versiyonu karşılaştırma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ABO / CBO: Bütçe dağıtım yöntemleri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ATC: Sepete ekleme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LPV: Hedef sayfa görüntülemesi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EMQ: Event Match Quality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8321040" y="1371600"/>
            <a:ext cx="3154680" cy="4480560"/>
          </a:xfrm>
          <a:prstGeom prst="roundRect">
            <a:avLst>
              <a:gd name="adj" fmla="val 2319"/>
            </a:avLst>
          </a:prstGeom>
          <a:solidFill>
            <a:srgbClr val="FFFFFF"/>
          </a:solidFill>
          <a:ln w="12700">
            <a:solidFill>
              <a:srgbClr val="D9E2E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85632" y="1536192"/>
            <a:ext cx="310896" cy="256032"/>
          </a:xfrm>
          <a:prstGeom prst="roundRect">
            <a:avLst>
              <a:gd name="adj" fmla="val 14286"/>
            </a:avLst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887968" y="1508760"/>
            <a:ext cx="2423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02A43"/>
                </a:solidFill>
              </a:rPr>
              <a:t>Karar mantığı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595360" y="1874520"/>
            <a:ext cx="2743200" cy="38404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CTR düşükse kreatif ve teklif gözden geçirilir.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CPC yüksekse hedef kitle ve yerleşimler test edilir.</a:t>
            </a:r>
            <a:endParaRPr lang="en-US" sz="1250" dirty="0"/>
          </a:p>
          <a:p>
            <a:pPr marL="177800" indent="-177800">
              <a:buSzPct val="100000"/>
              <a:buChar char="•"/>
            </a:pPr>
            <a:r>
              <a:rPr lang="en-US" sz="1250" dirty="0">
                <a:solidFill>
                  <a:srgbClr val="102A43"/>
                </a:solidFill>
              </a:rPr>
              <a:t>ATC var ama satın alma yoksa site/ödeme süreci incelenir.</a:t>
            </a:r>
            <a:endParaRPr lang="en-US" sz="125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11384280" y="6428232"/>
            <a:ext cx="365760" cy="20116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0"/>
            </a:ext>
          </a:extLst>
        </p:spPr>
        <p:txBody>
          <a:bodyPr/>
          <a:lstStyle>
            <a:lvl1pPr>
              <a:defRPr sz="900">
                <a:solidFill>
                  <a:srgbClr val="5F6B7A"/>
                </a:solidFill>
              </a:defRPr>
            </a:lvl1pPr>
          </a:lstStyle>
          <a:p>
            <a:pPr algn="r"/>
            <a:fld id="{F7021451-1387-4CA6-816F-3879F97B5CBC}" type="slidenum">
              <a:rPr lang="en-US" b="0"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1647</Words>
  <Application>Microsoft Office PowerPoint</Application>
  <PresentationFormat>Geniş ekran</PresentationFormat>
  <Paragraphs>253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Aptos</vt:lpstr>
      <vt:lpstr>Arial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Korkut Medya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İsmail Korkut – Meta Reklamlarında 2026 Oyun Planı</dc:title>
  <dc:subject>Meta Reklam E-Kitap Sunumu</dc:subject>
  <dc:creator>OpenAI</dc:creator>
  <cp:lastModifiedBy>Arsem</cp:lastModifiedBy>
  <cp:revision>2</cp:revision>
  <dcterms:created xsi:type="dcterms:W3CDTF">2026-04-16T17:07:41Z</dcterms:created>
  <dcterms:modified xsi:type="dcterms:W3CDTF">2026-04-16T21:14:23Z</dcterms:modified>
</cp:coreProperties>
</file>